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91C0B-2298-4404-AD11-A858ABCE2B37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4A5A4-3DD5-496C-890A-48D9FE85C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2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beds.co.uk/wp-content/uploads/2022/12/Referral-Form-CGL-CHART-Kirklees-23.10.20-2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Need patient leaflet </a:t>
            </a:r>
          </a:p>
          <a:p>
            <a:r>
              <a:rPr lang="en-GB" dirty="0">
                <a:hlinkClick r:id="rId3"/>
              </a:rPr>
              <a:t>https://www.embeds.co.uk/wp-content/uploads/2022/12/Referral-Form-CGL-CHART-Kirklees-23.10.20-2.pdf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F53E51-9B28-4620-B254-E19EFE50D6F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6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93D2-F389-4CB0-F701-E7DACF34D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418EB-4D17-2B5D-3258-68DFA6459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1E1CD-0994-A180-9D9F-8128CDF5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846BD-6806-55FE-392C-6ABE35E3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97D41-EEFC-38E1-66DE-1D06C6CC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37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5B41-179E-3C38-B1C3-C50DD6AA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02D71-A87F-AFBA-9FB5-DED01AFB9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16E61-2708-1336-11F0-8228FEFF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19CB-8207-44F3-335D-74C90413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3797C-D04D-166F-07B0-7A6716BB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03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43FC25-9F8F-4566-77F7-A534C2FAD0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91503D-8573-FB7F-A911-D7D15BF69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A895C-F996-1064-C94C-7A7479B6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A4171-636E-E2E5-32F8-93432604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080C0-2359-7AB8-2B9A-870A9375A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5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DA06-202A-F763-D9F7-A4090CB0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304C7-AA3E-CDE5-3165-18E7E8CE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755E8-DAE5-0AF2-CCB3-341E2EE9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42D1D-ECAE-B7A1-7F21-79F9F9C33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0BF04-6D4E-2D9D-A427-D6B032D9E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6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8CFA-51E8-FB6A-E6DF-11B3AF76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13825-E87A-194F-E687-FCC018A03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871AE-31BC-0CF0-55D3-7001D9C3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9F015-82BD-EEFA-AABB-D704C2A18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8AE56-5BA0-C173-0F88-5EF0A29E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61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DAAF-F113-01BF-6BFE-864C9963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6A426-FA04-1329-4BC9-E8A9AE4B0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57B63-04E8-1C3C-A071-D34A9BC40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2F94C-2C42-4523-A9D5-166AD95A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1948E-828F-477D-201F-EEB36030B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929B4-2368-D7DE-AA35-B1844CD9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75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1815-CB32-4CE0-B471-A51CE239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87C0A-3438-2566-69A9-9E401895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836DC-FEF0-F173-0165-3B2323B56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EA781-4878-BC5F-CE29-942254F6D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FD0C5D-34E5-AF2B-FEA1-8F9D5CC6F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E01CD1-5F18-E799-FFFA-145C551D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55CE1-5EF9-E6B0-4BA2-D6BF82BCB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6C07F7-0BC4-05CA-E9AC-FB681DC3B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15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E0ED4-2DFE-7332-BAEB-E3CE8B653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08A58-02D3-3B79-2D53-99F77DEC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2C0D2-CF33-D33A-E1AE-D8B4D737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E76E-CCAD-7CA4-5290-3E35ECAE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6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9E81C2-F097-B603-369D-1DEBB684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26B06-1177-3A80-3708-C81C1CA9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AF07E-7F93-0134-59F9-2ED29C47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33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7E681-18D6-CD9F-42E5-9B0011CFC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3BB13-B355-0037-4CE5-547EC1BDF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39B8D-DB95-023C-0BDE-7CF056CA6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D67F-7394-C675-E92C-A9BB13A7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23818-41AE-4FAF-4B0B-045B3356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9E3A2-C683-FA1C-A4D9-34595CA9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2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26D3-A3EB-75FA-FE53-BF32F96F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2FA3D6-BA33-7F7E-F08C-F171CC04D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06745-3836-2331-EB4B-1F4F05476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9D7E5-DBBD-483A-A59B-96D674D8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63A17-40A1-D3E1-ACF6-2A9BCCD01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A3776-3BC5-E1F8-2747-DBAABAA9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01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799CC-3B63-9707-8D8F-C9D61F31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4152C-02F6-CFAF-C640-402FAD97A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1E11B-622D-E65E-3B74-A017DF2AF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1D17-8C46-4987-92BF-EBAA94720D9A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EC13-ADD7-E5BF-2E72-8F41202AC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202E6-92BD-6A6B-904E-C29CB94D0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E997A-1BD4-448E-97FC-7D97F44AA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43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A picture containing circle&#10;&#10;Description automatically generated">
            <a:extLst>
              <a:ext uri="{FF2B5EF4-FFF2-40B4-BE49-F238E27FC236}">
                <a16:creationId xmlns:a16="http://schemas.microsoft.com/office/drawing/2014/main" id="{5C5B752C-1CFF-40DC-B339-9875405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5" y="0"/>
            <a:ext cx="6858000" cy="6858000"/>
          </a:xfrm>
          <a:prstGeom prst="rect">
            <a:avLst/>
          </a:prstGeom>
          <a:effectLst>
            <a:softEdge rad="635000"/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3B5FE3D-5D05-410E-A457-FEAF1C75E654}"/>
              </a:ext>
            </a:extLst>
          </p:cNvPr>
          <p:cNvGrpSpPr/>
          <p:nvPr/>
        </p:nvGrpSpPr>
        <p:grpSpPr>
          <a:xfrm>
            <a:off x="4288026" y="2686907"/>
            <a:ext cx="3066931" cy="709939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7AC7F8F-C689-4C6E-AEB0-4C4C882DB565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8C263D-57B8-40CF-844F-4467C52A41A1}"/>
                </a:ext>
              </a:extLst>
            </p:cNvPr>
            <p:cNvSpPr txBox="1"/>
            <p:nvPr/>
          </p:nvSpPr>
          <p:spPr>
            <a:xfrm>
              <a:off x="4719428" y="1720535"/>
              <a:ext cx="3240156" cy="8678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714" dirty="0"/>
                <a:t>Do they consent to service referral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C98184E-06AD-4212-8216-534EE1CB4611}"/>
              </a:ext>
            </a:extLst>
          </p:cNvPr>
          <p:cNvSpPr txBox="1"/>
          <p:nvPr/>
        </p:nvSpPr>
        <p:spPr>
          <a:xfrm>
            <a:off x="2730239" y="175664"/>
            <a:ext cx="6206173" cy="764953"/>
          </a:xfrm>
          <a:prstGeom prst="rect">
            <a:avLst/>
          </a:prstGeom>
          <a:solidFill>
            <a:schemeClr val="tx2">
              <a:lumMod val="40000"/>
              <a:lumOff val="60000"/>
              <a:alpha val="97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7239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571" b="1" dirty="0"/>
              <a:t>Alcohol/Substance Misuse ≥18 Kirklees</a:t>
            </a:r>
          </a:p>
          <a:p>
            <a:pPr algn="ctr"/>
            <a:r>
              <a:rPr lang="en-GB" b="1" i="1" dirty="0"/>
              <a:t>“CHART”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F43196-220A-4BA4-9D82-1CC11B513AD2}"/>
              </a:ext>
            </a:extLst>
          </p:cNvPr>
          <p:cNvGrpSpPr/>
          <p:nvPr/>
        </p:nvGrpSpPr>
        <p:grpSpPr>
          <a:xfrm>
            <a:off x="4278757" y="4307632"/>
            <a:ext cx="3090598" cy="709938"/>
            <a:chOff x="4117710" y="1633368"/>
            <a:chExt cx="4326838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2248A5A-A859-4145-802A-CED0A8D48C3B}"/>
                </a:ext>
              </a:extLst>
            </p:cNvPr>
            <p:cNvSpPr/>
            <p:nvPr/>
          </p:nvSpPr>
          <p:spPr>
            <a:xfrm>
              <a:off x="4117710" y="1633368"/>
              <a:ext cx="4326838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1F85C6C-D1E6-4DA8-8C00-343C38BB35B2}"/>
                </a:ext>
              </a:extLst>
            </p:cNvPr>
            <p:cNvSpPr txBox="1"/>
            <p:nvPr/>
          </p:nvSpPr>
          <p:spPr>
            <a:xfrm>
              <a:off x="4157714" y="1678053"/>
              <a:ext cx="4175345" cy="8678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714" dirty="0"/>
                <a:t>Complete CHART referral </a:t>
              </a:r>
            </a:p>
            <a:p>
              <a:pPr algn="ctr"/>
              <a:r>
                <a:rPr lang="en-GB" sz="1714" dirty="0"/>
                <a:t>(Link No.1)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8283A0-206C-4572-9892-0A0063278518}"/>
              </a:ext>
            </a:extLst>
          </p:cNvPr>
          <p:cNvGrpSpPr/>
          <p:nvPr/>
        </p:nvGrpSpPr>
        <p:grpSpPr>
          <a:xfrm>
            <a:off x="4311693" y="5689383"/>
            <a:ext cx="3066931" cy="709939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ECFB3DD7-2F7F-4D30-ADB0-D4D3D044B899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6F22FD-9B91-4C0A-8B49-C4FF9DE3AB26}"/>
                </a:ext>
              </a:extLst>
            </p:cNvPr>
            <p:cNvSpPr txBox="1"/>
            <p:nvPr/>
          </p:nvSpPr>
          <p:spPr>
            <a:xfrm>
              <a:off x="4637859" y="1707595"/>
              <a:ext cx="3240156" cy="8678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714" dirty="0"/>
                <a:t>Provide patient information (Link No.2)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8711BB-60DA-4398-90E6-2DB99EE862AD}"/>
              </a:ext>
            </a:extLst>
          </p:cNvPr>
          <p:cNvGrpSpPr/>
          <p:nvPr/>
        </p:nvGrpSpPr>
        <p:grpSpPr>
          <a:xfrm>
            <a:off x="265162" y="2352918"/>
            <a:ext cx="2478651" cy="1315736"/>
            <a:chOff x="476250" y="3734435"/>
            <a:chExt cx="3133725" cy="184283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B32FD26-389A-4EC8-A2F2-715EAB30D915}"/>
                </a:ext>
              </a:extLst>
            </p:cNvPr>
            <p:cNvSpPr/>
            <p:nvPr/>
          </p:nvSpPr>
          <p:spPr>
            <a:xfrm>
              <a:off x="476250" y="3734435"/>
              <a:ext cx="3133725" cy="1842834"/>
            </a:xfrm>
            <a:prstGeom prst="roundRect">
              <a:avLst/>
            </a:prstGeom>
            <a:solidFill>
              <a:srgbClr val="E9A4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86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56E408E-1857-4EFF-A96B-B1EC7AE9AB30}"/>
                </a:ext>
              </a:extLst>
            </p:cNvPr>
            <p:cNvSpPr txBox="1"/>
            <p:nvPr/>
          </p:nvSpPr>
          <p:spPr>
            <a:xfrm>
              <a:off x="611130" y="4019518"/>
              <a:ext cx="2841036" cy="1293226"/>
            </a:xfrm>
            <a:prstGeom prst="rect">
              <a:avLst/>
            </a:prstGeom>
            <a:solidFill>
              <a:srgbClr val="E9A44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/>
                <a:t>Document conversation consent status on EPR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9EDF21B-91FC-4436-8C05-B37DB43A898D}"/>
              </a:ext>
            </a:extLst>
          </p:cNvPr>
          <p:cNvGrpSpPr/>
          <p:nvPr/>
        </p:nvGrpSpPr>
        <p:grpSpPr>
          <a:xfrm>
            <a:off x="4292759" y="1059036"/>
            <a:ext cx="3066931" cy="987544"/>
            <a:chOff x="4002156" y="1571351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92B058C-BC5C-462C-8E77-74C6896FBF97}"/>
                </a:ext>
              </a:extLst>
            </p:cNvPr>
            <p:cNvSpPr/>
            <p:nvPr/>
          </p:nvSpPr>
          <p:spPr>
            <a:xfrm>
              <a:off x="4002156" y="1571351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43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08EDC53-6F7F-4C43-BBE5-D9C940F17503}"/>
                </a:ext>
              </a:extLst>
            </p:cNvPr>
            <p:cNvSpPr txBox="1"/>
            <p:nvPr/>
          </p:nvSpPr>
          <p:spPr>
            <a:xfrm>
              <a:off x="4057431" y="1753234"/>
              <a:ext cx="4153449" cy="6226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710" dirty="0"/>
                <a:t>Is the patient </a:t>
              </a:r>
              <a:r>
                <a:rPr lang="en-GB" sz="1710" b="1" u="sng" dirty="0"/>
                <a:t>BOTH</a:t>
              </a:r>
              <a:r>
                <a:rPr lang="en-GB" sz="1710" dirty="0"/>
                <a:t> medically and socially fit for discharge?</a:t>
              </a:r>
            </a:p>
          </p:txBody>
        </p:sp>
      </p:grpSp>
      <p:pic>
        <p:nvPicPr>
          <p:cNvPr id="49" name="Picture 48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E5E44D9B-A4FC-40B8-8601-96C0F133FA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116" y="263166"/>
            <a:ext cx="2747619" cy="2747620"/>
          </a:xfrm>
          <a:prstGeom prst="rect">
            <a:avLst/>
          </a:prstGeom>
        </p:spPr>
      </p:pic>
      <p:sp>
        <p:nvSpPr>
          <p:cNvPr id="50" name="Arrow: Down 49">
            <a:extLst>
              <a:ext uri="{FF2B5EF4-FFF2-40B4-BE49-F238E27FC236}">
                <a16:creationId xmlns:a16="http://schemas.microsoft.com/office/drawing/2014/main" id="{3A092C7F-3BFF-45BC-8AFB-9C510BB5F046}"/>
              </a:ext>
            </a:extLst>
          </p:cNvPr>
          <p:cNvSpPr/>
          <p:nvPr/>
        </p:nvSpPr>
        <p:spPr>
          <a:xfrm>
            <a:off x="5464078" y="2058083"/>
            <a:ext cx="719956" cy="61784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86" dirty="0"/>
          </a:p>
        </p:txBody>
      </p:sp>
      <p:sp>
        <p:nvSpPr>
          <p:cNvPr id="52" name="Arrow: Down 51">
            <a:extLst>
              <a:ext uri="{FF2B5EF4-FFF2-40B4-BE49-F238E27FC236}">
                <a16:creationId xmlns:a16="http://schemas.microsoft.com/office/drawing/2014/main" id="{7E562A41-4540-4BAA-BADB-3E3FC95046EF}"/>
              </a:ext>
            </a:extLst>
          </p:cNvPr>
          <p:cNvSpPr/>
          <p:nvPr/>
        </p:nvSpPr>
        <p:spPr>
          <a:xfrm>
            <a:off x="5475508" y="5027045"/>
            <a:ext cx="719956" cy="64927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86" dirty="0"/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24F61722-629B-42ED-AA97-F58F6E97E8AC}"/>
              </a:ext>
            </a:extLst>
          </p:cNvPr>
          <p:cNvSpPr/>
          <p:nvPr/>
        </p:nvSpPr>
        <p:spPr>
          <a:xfrm flipH="1">
            <a:off x="2771203" y="2747548"/>
            <a:ext cx="1502007" cy="555223"/>
          </a:xfrm>
          <a:prstGeom prst="rightArrow">
            <a:avLst/>
          </a:prstGeom>
          <a:solidFill>
            <a:srgbClr val="EFAA39"/>
          </a:solidFill>
          <a:ln>
            <a:solidFill>
              <a:srgbClr val="EFA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F652268A-A63F-45F9-B814-3D3D11E63030}"/>
              </a:ext>
            </a:extLst>
          </p:cNvPr>
          <p:cNvSpPr/>
          <p:nvPr/>
        </p:nvSpPr>
        <p:spPr>
          <a:xfrm>
            <a:off x="5464078" y="3414931"/>
            <a:ext cx="719956" cy="88172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86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927A010-4B33-4141-A72B-EE53FBB4DCD6}"/>
              </a:ext>
            </a:extLst>
          </p:cNvPr>
          <p:cNvSpPr txBox="1"/>
          <p:nvPr/>
        </p:nvSpPr>
        <p:spPr>
          <a:xfrm>
            <a:off x="5586112" y="3608204"/>
            <a:ext cx="7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47AE02-31E9-495B-A944-411F5DF7437C}"/>
              </a:ext>
            </a:extLst>
          </p:cNvPr>
          <p:cNvSpPr txBox="1"/>
          <p:nvPr/>
        </p:nvSpPr>
        <p:spPr>
          <a:xfrm>
            <a:off x="3411157" y="2840493"/>
            <a:ext cx="7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F05389E1-7B2F-4C2D-92F5-92AE1922352F}"/>
              </a:ext>
            </a:extLst>
          </p:cNvPr>
          <p:cNvSpPr/>
          <p:nvPr/>
        </p:nvSpPr>
        <p:spPr>
          <a:xfrm>
            <a:off x="7391331" y="5729294"/>
            <a:ext cx="1081371" cy="62338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29E922D-0B45-4C2A-96C6-5C29ADF92E3F}"/>
              </a:ext>
            </a:extLst>
          </p:cNvPr>
          <p:cNvGrpSpPr/>
          <p:nvPr/>
        </p:nvGrpSpPr>
        <p:grpSpPr>
          <a:xfrm>
            <a:off x="8479737" y="5528492"/>
            <a:ext cx="3384278" cy="1005528"/>
            <a:chOff x="4452086" y="3548443"/>
            <a:chExt cx="4293704" cy="99391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10EFA9DE-89EE-4F44-8A22-67B7CB6A3B97}"/>
                </a:ext>
              </a:extLst>
            </p:cNvPr>
            <p:cNvSpPr/>
            <p:nvPr/>
          </p:nvSpPr>
          <p:spPr>
            <a:xfrm>
              <a:off x="4452086" y="3548443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84A6C10-0D88-4441-BE7F-7526513BBACA}"/>
                </a:ext>
              </a:extLst>
            </p:cNvPr>
            <p:cNvSpPr txBox="1"/>
            <p:nvPr/>
          </p:nvSpPr>
          <p:spPr>
            <a:xfrm>
              <a:off x="4549014" y="3610043"/>
              <a:ext cx="4127887" cy="8734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Document on EPR &amp; Refer to BLOSM Via Communicate “Referral BLOSM”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974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Blake</dc:creator>
  <cp:lastModifiedBy>Darren Blake</cp:lastModifiedBy>
  <cp:revision>1</cp:revision>
  <dcterms:created xsi:type="dcterms:W3CDTF">2022-12-29T12:37:18Z</dcterms:created>
  <dcterms:modified xsi:type="dcterms:W3CDTF">2022-12-29T12:37:40Z</dcterms:modified>
</cp:coreProperties>
</file>